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3102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325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163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3952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742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955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803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0753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828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025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4832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38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113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042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698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475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40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lumni@e-uvt.ro" TargetMode="External"/><Relationship Id="rId5" Type="http://schemas.openxmlformats.org/officeDocument/2006/relationships/hyperlink" Target="www.uvterra.uvt.ro" TargetMode="Externa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75" y="1120692"/>
            <a:ext cx="12192002" cy="4383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0" y="160350"/>
            <a:ext cx="12192000" cy="6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NOUTATI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307174"/>
            <a:ext cx="12131173" cy="4358645"/>
            <a:chOff x="0" y="1307174"/>
            <a:chExt cx="12131173" cy="4358645"/>
          </a:xfrm>
        </p:grpSpPr>
        <p:pic>
          <p:nvPicPr>
            <p:cNvPr id="166" name="Shape 1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1307174"/>
              <a:ext cx="12131173" cy="43586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Oval 4"/>
            <p:cNvSpPr/>
            <p:nvPr/>
          </p:nvSpPr>
          <p:spPr>
            <a:xfrm>
              <a:off x="11320272" y="1408176"/>
              <a:ext cx="320040" cy="3108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0" y="0"/>
            <a:ext cx="12192000" cy="6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OPORTUNITATI CARIERA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670589"/>
            <a:ext cx="11896344" cy="6013675"/>
            <a:chOff x="0" y="670589"/>
            <a:chExt cx="11896344" cy="6013675"/>
          </a:xfrm>
        </p:grpSpPr>
        <p:pic>
          <p:nvPicPr>
            <p:cNvPr id="174" name="Shape 17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670589"/>
              <a:ext cx="11896344" cy="6013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Oval 1"/>
            <p:cNvSpPr/>
            <p:nvPr/>
          </p:nvSpPr>
          <p:spPr>
            <a:xfrm>
              <a:off x="11045952" y="749808"/>
              <a:ext cx="320040" cy="274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12192001" cy="6686700"/>
            <a:chOff x="0" y="0"/>
            <a:chExt cx="12192001" cy="6686700"/>
          </a:xfrm>
        </p:grpSpPr>
        <p:pic>
          <p:nvPicPr>
            <p:cNvPr id="182" name="Shape 18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12192001" cy="6686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Oval 4"/>
            <p:cNvSpPr/>
            <p:nvPr/>
          </p:nvSpPr>
          <p:spPr>
            <a:xfrm>
              <a:off x="11494008" y="64008"/>
              <a:ext cx="320040" cy="3108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350" y="1095175"/>
            <a:ext cx="9810604" cy="55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8925" y="1095175"/>
            <a:ext cx="1225468" cy="44062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0" y="112200"/>
            <a:ext cx="12192000" cy="6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ANTREPRENORIAT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9600"/>
            <a:ext cx="12192000" cy="625621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0" y="0"/>
            <a:ext cx="12192000" cy="6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INREGISTRARE - PAS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9845"/>
            <a:ext cx="12191999" cy="622815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0" y="0"/>
            <a:ext cx="12192000" cy="6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INREGISTRARE - PAS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31" y="1252093"/>
            <a:ext cx="10515599" cy="1325562"/>
          </a:xfrm>
        </p:spPr>
        <p:txBody>
          <a:bodyPr/>
          <a:lstStyle/>
          <a:p>
            <a:pPr algn="ctr"/>
            <a:r>
              <a:rPr lang="en-US" i="1" dirty="0" smtClean="0"/>
              <a:t>BINE A</a:t>
            </a:r>
            <a:r>
              <a:rPr lang="ro-RO" i="1" dirty="0"/>
              <a:t>Ț</a:t>
            </a:r>
            <a:r>
              <a:rPr lang="en-US" i="1" dirty="0" smtClean="0"/>
              <a:t>I VENIT </a:t>
            </a:r>
            <a:br>
              <a:rPr lang="en-US" i="1" dirty="0" smtClean="0"/>
            </a:br>
            <a:r>
              <a:rPr lang="ro-RO" i="1" dirty="0" smtClean="0"/>
              <a:t>Î</a:t>
            </a:r>
            <a:r>
              <a:rPr lang="en-US" i="1" dirty="0" smtClean="0"/>
              <a:t>N COMUNITATEA ALUMNILOR UVT!</a:t>
            </a:r>
            <a:endParaRPr lang="en-US" i="1" dirty="0"/>
          </a:p>
        </p:txBody>
      </p:sp>
      <p:pic>
        <p:nvPicPr>
          <p:cNvPr id="4" name="Shape 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9775" y="2889504"/>
            <a:ext cx="9301857" cy="201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2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72675"/>
            <a:ext cx="8792077" cy="518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3725" y="4242374"/>
            <a:ext cx="2581675" cy="23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3129250" y="364950"/>
            <a:ext cx="8439300" cy="153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480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uvterra.uvt.ro</a:t>
            </a:r>
            <a:r>
              <a:rPr lang="en-US" sz="4800" dirty="0" smtClean="0">
                <a:latin typeface="Calibri"/>
                <a:ea typeface="Calibri"/>
                <a:cs typeface="Calibri"/>
                <a:sym typeface="Calibri"/>
              </a:rPr>
              <a:t>   </a:t>
            </a:r>
            <a:endParaRPr lang="en-US" sz="4800" dirty="0">
              <a:latin typeface="Calibri"/>
              <a:ea typeface="Calibri"/>
              <a:cs typeface="Calibri"/>
              <a:sym typeface="Calibri"/>
            </a:endParaRPr>
          </a:p>
          <a:p>
            <a:pPr lvl="0" algn="r">
              <a:spcBef>
                <a:spcPts val="0"/>
              </a:spcBef>
              <a:buNone/>
            </a:pPr>
            <a:r>
              <a:rPr lang="en-US" sz="480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alumni@e-uvt.ro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hape 89"/>
          <p:cNvGrpSpPr/>
          <p:nvPr/>
        </p:nvGrpSpPr>
        <p:grpSpPr>
          <a:xfrm>
            <a:off x="927577" y="691243"/>
            <a:ext cx="10370997" cy="5924672"/>
            <a:chOff x="341861" y="409"/>
            <a:chExt cx="9412776" cy="5599879"/>
          </a:xfrm>
        </p:grpSpPr>
        <p:sp>
          <p:nvSpPr>
            <p:cNvPr id="90" name="Shape 90"/>
            <p:cNvSpPr/>
            <p:nvPr/>
          </p:nvSpPr>
          <p:spPr>
            <a:xfrm>
              <a:off x="3685221" y="2874233"/>
              <a:ext cx="2726055" cy="2726055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 rot="-9900000">
              <a:off x="1601818" y="3199916"/>
              <a:ext cx="2049544" cy="776925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341861" y="2287248"/>
              <a:ext cx="2589752" cy="2071801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 txBox="1"/>
            <p:nvPr/>
          </p:nvSpPr>
          <p:spPr>
            <a:xfrm>
              <a:off x="402541" y="2347928"/>
              <a:ext cx="2468389" cy="1950438"/>
            </a:xfrm>
            <a:prstGeom prst="rect">
              <a:avLst/>
            </a:prstGeom>
            <a:noFill/>
            <a:ln>
              <a:noFill/>
            </a:ln>
          </p:spPr>
          <p:txBody>
            <a:bodyPr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Absolventi licen</a:t>
              </a:r>
              <a:r>
                <a:rPr lang="en-US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</a:t>
              </a:r>
            </a:p>
          </p:txBody>
        </p:sp>
        <p:sp>
          <p:nvSpPr>
            <p:cNvPr id="94" name="Shape 94"/>
            <p:cNvSpPr/>
            <p:nvPr/>
          </p:nvSpPr>
          <p:spPr>
            <a:xfrm rot="-6900000">
              <a:off x="2963936" y="1576606"/>
              <a:ext cx="2049544" cy="776925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2260746" y="409"/>
              <a:ext cx="2589752" cy="2071801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 txBox="1"/>
            <p:nvPr/>
          </p:nvSpPr>
          <p:spPr>
            <a:xfrm>
              <a:off x="2321426" y="61090"/>
              <a:ext cx="2468389" cy="1950438"/>
            </a:xfrm>
            <a:prstGeom prst="rect">
              <a:avLst/>
            </a:prstGeom>
            <a:noFill/>
            <a:ln>
              <a:noFill/>
            </a:ln>
          </p:spPr>
          <p:txBody>
            <a:bodyPr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Absolventi master</a:t>
              </a:r>
            </a:p>
          </p:txBody>
        </p:sp>
        <p:sp>
          <p:nvSpPr>
            <p:cNvPr id="97" name="Shape 97"/>
            <p:cNvSpPr/>
            <p:nvPr/>
          </p:nvSpPr>
          <p:spPr>
            <a:xfrm rot="-3900000">
              <a:off x="5083017" y="1576607"/>
              <a:ext cx="2049544" cy="776925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5246001" y="409"/>
              <a:ext cx="2589752" cy="2071801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 txBox="1"/>
            <p:nvPr/>
          </p:nvSpPr>
          <p:spPr>
            <a:xfrm>
              <a:off x="5306682" y="61090"/>
              <a:ext cx="2468389" cy="1950438"/>
            </a:xfrm>
            <a:prstGeom prst="rect">
              <a:avLst/>
            </a:prstGeom>
            <a:noFill/>
            <a:ln>
              <a:noFill/>
            </a:ln>
          </p:spPr>
          <p:txBody>
            <a:bodyPr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Absolventi doctorat</a:t>
              </a:r>
            </a:p>
          </p:txBody>
        </p:sp>
        <p:sp>
          <p:nvSpPr>
            <p:cNvPr id="100" name="Shape 100"/>
            <p:cNvSpPr/>
            <p:nvPr/>
          </p:nvSpPr>
          <p:spPr>
            <a:xfrm rot="-899904">
              <a:off x="6308227" y="3199960"/>
              <a:ext cx="2049520" cy="777046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7164885" y="2287248"/>
              <a:ext cx="2589752" cy="2071801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 txBox="1"/>
            <p:nvPr/>
          </p:nvSpPr>
          <p:spPr>
            <a:xfrm>
              <a:off x="7225567" y="2347928"/>
              <a:ext cx="2468389" cy="1950438"/>
            </a:xfrm>
            <a:prstGeom prst="rect">
              <a:avLst/>
            </a:prstGeom>
            <a:noFill/>
            <a:ln>
              <a:noFill/>
            </a:ln>
          </p:spPr>
          <p:txBody>
            <a:bodyPr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Absolventi program postuniversitar</a:t>
              </a:r>
            </a:p>
          </p:txBody>
        </p:sp>
      </p:grp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600" y="4683674"/>
            <a:ext cx="2824700" cy="10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4401" y="1320700"/>
            <a:ext cx="6398424" cy="55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47049"/>
            <a:ext cx="5018049" cy="501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650" y="1603575"/>
            <a:ext cx="1070360" cy="56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837050" y="2166375"/>
            <a:ext cx="1566300" cy="56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/>
              <a:t>Mobile app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1450500" y="152050"/>
            <a:ext cx="9291000" cy="8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UVTerra...o sursa de oportunitati pentru absolventii UVT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1800" y="5165700"/>
            <a:ext cx="1070349" cy="107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0" y="0"/>
            <a:ext cx="12192000" cy="6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LIVE FEED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0423" y="543929"/>
            <a:ext cx="10873273" cy="6116216"/>
            <a:chOff x="830423" y="543929"/>
            <a:chExt cx="10873273" cy="61162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423" y="543929"/>
              <a:ext cx="10873273" cy="611621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9985248" y="1033272"/>
              <a:ext cx="320040" cy="3108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830423" y="543929"/>
            <a:ext cx="10873273" cy="1967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0" y="76200"/>
            <a:ext cx="12192000" cy="6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COMUNITATEA UVTerra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624" y="628560"/>
            <a:ext cx="10957247" cy="19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1720" y="6532535"/>
            <a:ext cx="10957247" cy="2594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5624" y="628560"/>
            <a:ext cx="10957247" cy="6163451"/>
            <a:chOff x="315624" y="628560"/>
            <a:chExt cx="10957247" cy="61634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624" y="628560"/>
              <a:ext cx="10957247" cy="616345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9601200" y="1158060"/>
              <a:ext cx="246888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0" y="76200"/>
            <a:ext cx="12192000" cy="6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EVENIMENTE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5139" y="969264"/>
            <a:ext cx="11929701" cy="5815584"/>
            <a:chOff x="0" y="1122375"/>
            <a:chExt cx="12192000" cy="5724248"/>
          </a:xfrm>
        </p:grpSpPr>
        <p:pic>
          <p:nvPicPr>
            <p:cNvPr id="135" name="Shape 1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1122375"/>
              <a:ext cx="12192000" cy="57242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Oval 5"/>
            <p:cNvSpPr/>
            <p:nvPr/>
          </p:nvSpPr>
          <p:spPr>
            <a:xfrm>
              <a:off x="11676888" y="1161288"/>
              <a:ext cx="320040" cy="3108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0" y="0"/>
            <a:ext cx="12192000" cy="6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RESURSE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288" y="820241"/>
            <a:ext cx="12191999" cy="5962566"/>
            <a:chOff x="18288" y="820241"/>
            <a:chExt cx="12191999" cy="5962566"/>
          </a:xfrm>
        </p:grpSpPr>
        <p:pic>
          <p:nvPicPr>
            <p:cNvPr id="143" name="Shape 1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288" y="820241"/>
              <a:ext cx="12191999" cy="59625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Oval 5"/>
            <p:cNvSpPr/>
            <p:nvPr/>
          </p:nvSpPr>
          <p:spPr>
            <a:xfrm>
              <a:off x="11265408" y="896112"/>
              <a:ext cx="320040" cy="3108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0" y="0"/>
            <a:ext cx="12192000" cy="6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990518"/>
            <a:ext cx="12191997" cy="5304861"/>
            <a:chOff x="0" y="990518"/>
            <a:chExt cx="12191997" cy="5304861"/>
          </a:xfrm>
        </p:grpSpPr>
        <p:pic>
          <p:nvPicPr>
            <p:cNvPr id="151" name="Shape 1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990518"/>
              <a:ext cx="12191997" cy="53048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Oval 5"/>
            <p:cNvSpPr/>
            <p:nvPr/>
          </p:nvSpPr>
          <p:spPr>
            <a:xfrm>
              <a:off x="11356848" y="1024128"/>
              <a:ext cx="320040" cy="3108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0" y="0"/>
            <a:ext cx="12192000" cy="6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GRUPURI PE FACULTATI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432" y="643800"/>
            <a:ext cx="12079224" cy="6214191"/>
            <a:chOff x="0" y="727157"/>
            <a:chExt cx="12192000" cy="6130834"/>
          </a:xfrm>
        </p:grpSpPr>
        <p:pic>
          <p:nvPicPr>
            <p:cNvPr id="159" name="Shape 15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727157"/>
              <a:ext cx="12192000" cy="61308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Oval 5"/>
            <p:cNvSpPr/>
            <p:nvPr/>
          </p:nvSpPr>
          <p:spPr>
            <a:xfrm>
              <a:off x="11558016" y="802322"/>
              <a:ext cx="320040" cy="3108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49</Words>
  <Application>Microsoft Office PowerPoint</Application>
  <PresentationFormat>Widescreen</PresentationFormat>
  <Paragraphs>20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BINE AȚI VENIT  ÎN COMUNITATEA ALUMNILOR UVT!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</dc:creator>
  <cp:lastModifiedBy>Megan</cp:lastModifiedBy>
  <cp:revision>5</cp:revision>
  <dcterms:modified xsi:type="dcterms:W3CDTF">2017-06-22T14:18:25Z</dcterms:modified>
</cp:coreProperties>
</file>